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434" r:id="rId2"/>
    <p:sldId id="343" r:id="rId3"/>
    <p:sldId id="435" r:id="rId4"/>
    <p:sldId id="436" r:id="rId5"/>
    <p:sldId id="312" r:id="rId6"/>
    <p:sldId id="438" r:id="rId7"/>
    <p:sldId id="439" r:id="rId8"/>
    <p:sldId id="437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48" r:id="rId18"/>
    <p:sldId id="449" r:id="rId19"/>
    <p:sldId id="450" r:id="rId20"/>
    <p:sldId id="452" r:id="rId21"/>
    <p:sldId id="451" r:id="rId22"/>
    <p:sldId id="45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74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94291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634C6-BC81-42A1-B6AE-583EB743BA46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C80EE-C2B2-48F9-8977-37D275CC68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39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45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95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26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09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0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47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74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6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1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3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2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71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6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9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A9D10F-2A32-481A-9080-266BA4874184}" type="datetimeFigureOut">
              <a:rPr lang="tr-TR" smtClean="0"/>
              <a:t>23.12.2018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94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B1F5C-E399-40AF-82B8-10A5D8102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Gıda Mühendisliğinde Bilgisayar Uygulamaları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6EC3E13-93E2-4A34-8D83-85DB4A596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2616198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50000"/>
              </a:lnSpc>
            </a:pPr>
            <a:r>
              <a:rPr lang="tr-TR" sz="2600" dirty="0">
                <a:solidFill>
                  <a:srgbClr val="7030A0"/>
                </a:solidFill>
              </a:rPr>
              <a:t>Mühendislik Mimarlık Fakültesi </a:t>
            </a:r>
          </a:p>
          <a:p>
            <a:pPr algn="l">
              <a:lnSpc>
                <a:spcPct val="150000"/>
              </a:lnSpc>
            </a:pPr>
            <a:r>
              <a:rPr lang="tr-TR" sz="2600" dirty="0"/>
              <a:t>Gıda Mühendisliği Bölümü</a:t>
            </a:r>
          </a:p>
          <a:p>
            <a:pPr algn="l">
              <a:lnSpc>
                <a:spcPct val="150000"/>
              </a:lnSpc>
            </a:pPr>
            <a:r>
              <a:rPr lang="tr-TR" sz="2600" dirty="0">
                <a:solidFill>
                  <a:srgbClr val="002060"/>
                </a:solidFill>
              </a:rPr>
              <a:t>Prof. Dr. Farhan ALFİN</a:t>
            </a:r>
          </a:p>
          <a:p>
            <a:pPr algn="ctr">
              <a:lnSpc>
                <a:spcPct val="150000"/>
              </a:lnSpc>
            </a:pPr>
            <a:r>
              <a:rPr lang="tr-TR" sz="2600" dirty="0">
                <a:solidFill>
                  <a:srgbClr val="002060"/>
                </a:solidFill>
              </a:rPr>
              <a:t>2018-2019</a:t>
            </a:r>
          </a:p>
          <a:p>
            <a:endParaRPr lang="tr-TR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59692A4-BCF9-401A-91E8-80E8BA5A8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" y="308505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61148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8352145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Kalıbın bir kopyasını yeni bir adla kaydetmek için, kalıp başlık çubuğunu sağ tıklatın, </a:t>
            </a:r>
            <a:r>
              <a:rPr lang="tr-TR" sz="2800" b="1" dirty="0"/>
              <a:t>Farklı </a:t>
            </a:r>
            <a:r>
              <a:rPr lang="tr-TR" sz="2800" b="1" dirty="0" err="1"/>
              <a:t>Kaydet</a:t>
            </a:r>
            <a:r>
              <a:rPr lang="tr-TR" sz="2800" dirty="0" err="1"/>
              <a:t>'i</a:t>
            </a:r>
            <a:r>
              <a:rPr lang="tr-TR" sz="2800" dirty="0"/>
              <a:t> tıklatın, yeni kalıp için bir ad yazın ve ardından </a:t>
            </a:r>
            <a:r>
              <a:rPr lang="tr-TR" sz="2800" b="1" dirty="0" err="1"/>
              <a:t>Kaydet</a:t>
            </a:r>
            <a:r>
              <a:rPr lang="tr-TR" sz="2800" dirty="0" err="1"/>
              <a:t>'i</a:t>
            </a:r>
            <a:r>
              <a:rPr lang="tr-TR" sz="2800" dirty="0"/>
              <a:t> tıklatın.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Varsayılan olarak, özel kalıplar </a:t>
            </a:r>
            <a:r>
              <a:rPr lang="tr-TR" sz="2800" b="1" dirty="0"/>
              <a:t>Şekillerim</a:t>
            </a:r>
            <a:r>
              <a:rPr lang="tr-TR" sz="2800" dirty="0"/>
              <a:t> klasörünüze kaydedilir.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4FFCE03-A074-4F9A-A898-27AE2058D0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 r="82702" b="17403"/>
          <a:stretch/>
        </p:blipFill>
        <p:spPr>
          <a:xfrm>
            <a:off x="9217742" y="597309"/>
            <a:ext cx="2540568" cy="2691582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D6F2F3E9-D487-4D35-B89F-EEB5B900DC41}"/>
              </a:ext>
            </a:extLst>
          </p:cNvPr>
          <p:cNvSpPr/>
          <p:nvPr/>
        </p:nvSpPr>
        <p:spPr>
          <a:xfrm>
            <a:off x="10067183" y="1327355"/>
            <a:ext cx="1992082" cy="294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99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 fontScale="90000"/>
          </a:bodyPr>
          <a:lstStyle/>
          <a:p>
            <a:r>
              <a:rPr lang="tr-TR" dirty="0"/>
              <a:t>Var olan bir kalıba bağlı yeni bir kalıp oluşturma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8"/>
            <a:ext cx="6243845" cy="5245340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Visio'yla birlikte gelen yerleşik kalıpların hiçbirini düzenleyemezsiniz, ancak kalıpları kopyalayıp kopyanızda değişiklik yapabilirsiniz.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Kopyasını oluşturmak istediğiniz kalıbı açın.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Şablonun başlık çubuğunu sağ tıklatıp </a:t>
            </a:r>
            <a:r>
              <a:rPr lang="tr-TR" sz="2800" b="1" dirty="0"/>
              <a:t>Farklı </a:t>
            </a:r>
            <a:r>
              <a:rPr lang="tr-TR" sz="2800" b="1" dirty="0" err="1"/>
              <a:t>Kaydet</a:t>
            </a:r>
            <a:r>
              <a:rPr lang="tr-TR" sz="2800" dirty="0" err="1"/>
              <a:t>'i</a:t>
            </a:r>
            <a:r>
              <a:rPr lang="tr-TR" sz="2800" dirty="0"/>
              <a:t> tıklatın.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9B381EB-FE66-4312-944E-9BABE7C1BD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31" t="24719" r="18960" b="11899"/>
          <a:stretch/>
        </p:blipFill>
        <p:spPr>
          <a:xfrm>
            <a:off x="7728155" y="2067081"/>
            <a:ext cx="4213421" cy="3020499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BD10FCE8-2766-40B3-9E4C-E1A6F3E0D51C}"/>
              </a:ext>
            </a:extLst>
          </p:cNvPr>
          <p:cNvSpPr/>
          <p:nvPr/>
        </p:nvSpPr>
        <p:spPr>
          <a:xfrm>
            <a:off x="8403369" y="4095555"/>
            <a:ext cx="954331" cy="2300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6D5AA883-CDE6-4879-9904-626FEEA662EE}"/>
              </a:ext>
            </a:extLst>
          </p:cNvPr>
          <p:cNvSpPr/>
          <p:nvPr/>
        </p:nvSpPr>
        <p:spPr>
          <a:xfrm>
            <a:off x="10520814" y="4719484"/>
            <a:ext cx="732205" cy="2525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938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DB757E77-32D6-47C2-9A2B-966D85D980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09" t="24504" r="18952" b="12670"/>
          <a:stretch/>
        </p:blipFill>
        <p:spPr>
          <a:xfrm>
            <a:off x="7390559" y="619432"/>
            <a:ext cx="4349157" cy="3082413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6420825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Yeni özel kalıbınız için bir ad yazın ve </a:t>
            </a:r>
            <a:r>
              <a:rPr lang="tr-TR" sz="2800" b="1" dirty="0" err="1"/>
              <a:t>Kaydet</a:t>
            </a:r>
            <a:r>
              <a:rPr lang="tr-TR" sz="2800" dirty="0" err="1"/>
              <a:t>'i</a:t>
            </a:r>
            <a:r>
              <a:rPr lang="tr-TR" sz="2800" dirty="0"/>
              <a:t> tıklatın. Yeni özel kalıp, </a:t>
            </a:r>
            <a:r>
              <a:rPr lang="tr-TR" sz="2800" b="1" dirty="0"/>
              <a:t>Şekiller</a:t>
            </a:r>
            <a:r>
              <a:rPr lang="tr-TR" sz="2800" dirty="0"/>
              <a:t> penceresinde görüntülenir.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Kalıpta istediğiniz değişiklikleri yapın.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Değişikliklerinizi kaydetmek için kalıbın başlık çubuğunu sağ tıklatın ve ardından </a:t>
            </a:r>
            <a:r>
              <a:rPr lang="tr-TR" sz="2800" b="1" dirty="0" err="1"/>
              <a:t>Kaydet</a:t>
            </a:r>
            <a:r>
              <a:rPr lang="tr-TR" sz="2800" dirty="0" err="1"/>
              <a:t>'i</a:t>
            </a:r>
            <a:r>
              <a:rPr lang="tr-TR" sz="2800" dirty="0"/>
              <a:t> tıklatın.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515B103-B15B-4363-A61E-53C6488EF670}"/>
              </a:ext>
            </a:extLst>
          </p:cNvPr>
          <p:cNvSpPr/>
          <p:nvPr/>
        </p:nvSpPr>
        <p:spPr>
          <a:xfrm>
            <a:off x="8125907" y="2728451"/>
            <a:ext cx="1136080" cy="1960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9916368-DF06-4CA1-B05C-F54403A4B778}"/>
              </a:ext>
            </a:extLst>
          </p:cNvPr>
          <p:cNvSpPr/>
          <p:nvPr/>
        </p:nvSpPr>
        <p:spPr>
          <a:xfrm>
            <a:off x="10341587" y="3302716"/>
            <a:ext cx="732205" cy="3991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6B9C3DD-759C-48FA-8529-1ECACD628E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000" r="86331" b="7688"/>
          <a:stretch/>
        </p:blipFill>
        <p:spPr>
          <a:xfrm>
            <a:off x="8290077" y="3701844"/>
            <a:ext cx="1533895" cy="266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82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Özel bir kalıbı paylaşma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8"/>
            <a:ext cx="10018713" cy="5245340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Özel kalıplar </a:t>
            </a:r>
            <a:r>
              <a:rPr lang="tr-TR" sz="2800" b="1" dirty="0"/>
              <a:t>Şekillerim</a:t>
            </a:r>
            <a:r>
              <a:rPr lang="tr-TR" sz="2800" dirty="0"/>
              <a:t> klasörünüze .</a:t>
            </a:r>
            <a:r>
              <a:rPr lang="tr-TR" sz="2800" dirty="0" err="1"/>
              <a:t>vssx</a:t>
            </a:r>
            <a:r>
              <a:rPr lang="tr-TR" sz="2800" dirty="0"/>
              <a:t> uzantılı dosyalar olarak kaydedilir.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Kalıp dosyasını verdiğiniz kişiler, kalıp biçimi için uyumlu Visio sürümüne sahip oldukları sürece kalıbı kendi Visio diyagramlarında açabilirler. </a:t>
            </a:r>
          </a:p>
        </p:txBody>
      </p:sp>
    </p:spTree>
    <p:extLst>
      <p:ext uri="{BB962C8B-B14F-4D97-AF65-F5344CB8AC3E}">
        <p14:creationId xmlns:p14="http://schemas.microsoft.com/office/powerpoint/2010/main" val="4183176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Bu kişiler için, dosyayı kendi </a:t>
            </a:r>
            <a:r>
              <a:rPr lang="tr-TR" sz="2800" b="1" dirty="0"/>
              <a:t>Şekillerim</a:t>
            </a:r>
            <a:r>
              <a:rPr lang="tr-TR" sz="2800" dirty="0"/>
              <a:t> klasörlerine kaydetmeleri iyi bir fikir olabilir.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Bu şekilde, </a:t>
            </a:r>
            <a:r>
              <a:rPr lang="tr-TR" sz="2800" b="1" dirty="0"/>
              <a:t>Şekiller </a:t>
            </a:r>
            <a:r>
              <a:rPr lang="tr-TR" sz="2800" dirty="0"/>
              <a:t>penceresinde </a:t>
            </a:r>
            <a:r>
              <a:rPr lang="tr-TR" sz="2800" b="1" dirty="0"/>
              <a:t>Diğer </a:t>
            </a:r>
            <a:r>
              <a:rPr lang="tr-TR" sz="2800" b="1" dirty="0" err="1"/>
              <a:t>Şekiller</a:t>
            </a:r>
            <a:r>
              <a:rPr lang="tr-TR" sz="2800" dirty="0" err="1"/>
              <a:t>'i</a:t>
            </a:r>
            <a:r>
              <a:rPr lang="tr-TR" sz="2800" dirty="0"/>
              <a:t> tıklatıp </a:t>
            </a:r>
            <a:r>
              <a:rPr lang="tr-TR" sz="2800" b="1" dirty="0"/>
              <a:t>Şekillerim </a:t>
            </a:r>
            <a:r>
              <a:rPr lang="tr-TR" sz="2800" dirty="0"/>
              <a:t>üzerine gelerek ve kalıp adını tıklatarak yeni kalıbı kolayca açabilirler.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59272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Şekil oluşturma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8"/>
            <a:ext cx="10018713" cy="5245340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Bir ana şekli çizim sayfasına sürüklediğinizde, ana şeklin bir kopyasını (veya </a:t>
            </a:r>
            <a:r>
              <a:rPr lang="tr-TR" sz="2800" i="1" dirty="0"/>
              <a:t>örneğini</a:t>
            </a:r>
            <a:r>
              <a:rPr lang="tr-TR" sz="2800" dirty="0"/>
              <a:t>) oluşturursunuz.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Ana şeklin kendisi kalıpta kalır, böylece çizim sayfalarınızda ana şeklin yeni kopyalarını oluşturmak için ana şekli tekrar tekrar kullanabilirsiniz.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b="1" dirty="0"/>
              <a:t>Bir ana şekil oluşturun ve bir şablona eklemek için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40702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6140606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Oluşturduğunuz özel kalıbı açın.</a:t>
            </a:r>
          </a:p>
          <a:p>
            <a:pPr marL="530225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b="1" dirty="0"/>
              <a:t>Gıda </a:t>
            </a:r>
            <a:r>
              <a:rPr lang="tr-TR" sz="2800" b="1" dirty="0" err="1"/>
              <a:t>İşleme</a:t>
            </a:r>
            <a:r>
              <a:rPr lang="tr-TR" sz="2800" dirty="0" err="1"/>
              <a:t>’yi</a:t>
            </a:r>
            <a:r>
              <a:rPr lang="tr-TR" sz="2800" dirty="0"/>
              <a:t> açmak için </a:t>
            </a:r>
            <a:r>
              <a:rPr lang="tr-TR" sz="2800" b="1" dirty="0"/>
              <a:t>Şekiller</a:t>
            </a:r>
            <a:r>
              <a:rPr lang="tr-TR" sz="2800" dirty="0"/>
              <a:t> penceresinde </a:t>
            </a:r>
            <a:r>
              <a:rPr lang="tr-TR" sz="2800" b="1" dirty="0"/>
              <a:t>Diğer </a:t>
            </a:r>
            <a:r>
              <a:rPr lang="tr-TR" sz="2800" b="1" dirty="0" err="1"/>
              <a:t>Şekiller</a:t>
            </a:r>
            <a:r>
              <a:rPr lang="tr-TR" sz="2800" dirty="0" err="1"/>
              <a:t>’e</a:t>
            </a:r>
            <a:r>
              <a:rPr lang="tr-TR" sz="2800" dirty="0"/>
              <a:t> tıklayıp </a:t>
            </a:r>
            <a:r>
              <a:rPr lang="tr-TR" sz="2800" b="1" dirty="0" err="1"/>
              <a:t>Şekillerim</a:t>
            </a:r>
            <a:r>
              <a:rPr lang="tr-TR" sz="2800" dirty="0" err="1"/>
              <a:t>'in</a:t>
            </a:r>
            <a:r>
              <a:rPr lang="tr-TR" sz="2800" dirty="0"/>
              <a:t> üzerine gelin ve </a:t>
            </a:r>
            <a:r>
              <a:rPr lang="tr-TR" sz="2800" b="1" dirty="0"/>
              <a:t> Gıda </a:t>
            </a:r>
            <a:r>
              <a:rPr lang="tr-TR" sz="2800" b="1" dirty="0" err="1"/>
              <a:t>İşleme</a:t>
            </a:r>
            <a:r>
              <a:rPr lang="tr-TR" sz="2800" dirty="0" err="1"/>
              <a:t>’ye</a:t>
            </a:r>
            <a:r>
              <a:rPr lang="tr-TR" sz="2800" dirty="0"/>
              <a:t> tıklayın.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8CB13BF-7FE3-4D75-8BC8-A0B845E8F1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35" r="58387" b="22782"/>
          <a:stretch/>
        </p:blipFill>
        <p:spPr>
          <a:xfrm>
            <a:off x="7049729" y="1066799"/>
            <a:ext cx="4453294" cy="3380427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2A3C9475-0666-406B-8A3D-D647488514D4}"/>
              </a:ext>
            </a:extLst>
          </p:cNvPr>
          <p:cNvSpPr/>
          <p:nvPr/>
        </p:nvSpPr>
        <p:spPr>
          <a:xfrm>
            <a:off x="9850750" y="2447295"/>
            <a:ext cx="1652273" cy="309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946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6140606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tr-TR" sz="2800" dirty="0"/>
              <a:t>Kalıp düzenlenemiyorsa kalıbın başlığına sağ tıklayın ve ardından </a:t>
            </a:r>
            <a:r>
              <a:rPr lang="tr-TR" sz="2800" b="1" dirty="0"/>
              <a:t>Kalıbı </a:t>
            </a:r>
            <a:r>
              <a:rPr lang="tr-TR" sz="2800" b="1" dirty="0" err="1"/>
              <a:t>Düzenle</a:t>
            </a:r>
            <a:r>
              <a:rPr lang="tr-TR" sz="2800" dirty="0" err="1"/>
              <a:t>'ye</a:t>
            </a:r>
            <a:r>
              <a:rPr lang="tr-TR" sz="2800" dirty="0"/>
              <a:t> tıklayın.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Başlık çubuğunda bir yıldız simgesi  görünür                                                                                                      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                                                     ve kalıbın düzenlenebileceğini gösterir.</a:t>
            </a: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B861A74-738C-4B69-A9AC-D5EF29D354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276" r="84879" b="27086"/>
          <a:stretch/>
        </p:blipFill>
        <p:spPr>
          <a:xfrm>
            <a:off x="8908026" y="693173"/>
            <a:ext cx="2551471" cy="4898827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391C70A1-BBF9-433C-A46D-CA819F5EBEEA}"/>
              </a:ext>
            </a:extLst>
          </p:cNvPr>
          <p:cNvSpPr/>
          <p:nvPr/>
        </p:nvSpPr>
        <p:spPr>
          <a:xfrm>
            <a:off x="9792474" y="2802193"/>
            <a:ext cx="1652273" cy="309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7B360BD-C72C-4697-ACE4-A921F937A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453" y="2957051"/>
            <a:ext cx="3052768" cy="54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121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7CB618B-DBAB-43F1-9D37-C0AE3757EF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845" r="77379" b="17833"/>
          <a:stretch/>
        </p:blipFill>
        <p:spPr>
          <a:xfrm>
            <a:off x="8413500" y="378372"/>
            <a:ext cx="2757948" cy="420329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6140606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/>
              <a:t>Şablon penceresini sağ tıklatın ve </a:t>
            </a:r>
            <a:r>
              <a:rPr lang="tr-TR" sz="2800" b="1" dirty="0"/>
              <a:t>Yeni Ana Şablon</a:t>
            </a:r>
            <a:r>
              <a:rPr lang="tr-TR" sz="2800" dirty="0"/>
              <a:t> öğesini tıklatın.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b="1" dirty="0"/>
              <a:t>Yeni Ana </a:t>
            </a:r>
            <a:r>
              <a:rPr lang="tr-TR" sz="2800" b="1" dirty="0" err="1"/>
              <a:t>Şablon</a:t>
            </a:r>
            <a:r>
              <a:rPr lang="tr-TR" sz="2800" dirty="0" err="1"/>
              <a:t>’de</a:t>
            </a:r>
            <a:r>
              <a:rPr lang="tr-TR" sz="2800" dirty="0"/>
              <a:t> için bir ad yazın ve diğer seçenekleri ayarlayıp </a:t>
            </a:r>
            <a:r>
              <a:rPr lang="tr-TR" sz="2800" b="1" dirty="0"/>
              <a:t>Tamam</a:t>
            </a:r>
            <a:r>
              <a:rPr lang="tr-TR" sz="2800" dirty="0"/>
              <a:t>'a tıklayın.</a:t>
            </a:r>
            <a:endParaRPr lang="tr-TR" sz="36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91C70A1-BBF9-433C-A46D-CA819F5EBEEA}"/>
              </a:ext>
            </a:extLst>
          </p:cNvPr>
          <p:cNvSpPr/>
          <p:nvPr/>
        </p:nvSpPr>
        <p:spPr>
          <a:xfrm>
            <a:off x="9187790" y="3657600"/>
            <a:ext cx="1652273" cy="309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70177EA-9479-4D50-94EF-FAF2764A4A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992" t="21035" r="33710" b="24288"/>
          <a:stretch/>
        </p:blipFill>
        <p:spPr>
          <a:xfrm>
            <a:off x="3687097" y="3657600"/>
            <a:ext cx="3150949" cy="299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65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9" y="378372"/>
            <a:ext cx="7438465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Şablonda boş bir şekil simgesi görünür.</a:t>
            </a:r>
          </a:p>
          <a:p>
            <a:pPr marL="514350" indent="-5143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tr-TR" sz="2800" dirty="0"/>
              <a:t>Yeni şeklin simgesine sağ tıklayın, </a:t>
            </a:r>
            <a:r>
              <a:rPr lang="tr-TR" sz="2800" b="1" dirty="0"/>
              <a:t>Ana Şablonu Düzenle</a:t>
            </a:r>
            <a:r>
              <a:rPr lang="tr-TR" sz="2800" dirty="0"/>
              <a:t> seçeneğinin üzerine gelin ve ardından </a:t>
            </a:r>
            <a:r>
              <a:rPr lang="tr-TR" sz="2800" b="1" dirty="0"/>
              <a:t>Ana Şablon Şeklini </a:t>
            </a:r>
            <a:r>
              <a:rPr lang="tr-TR" sz="2800" b="1" dirty="0" err="1"/>
              <a:t>Düzenle</a:t>
            </a:r>
            <a:r>
              <a:rPr lang="tr-TR" sz="2800" dirty="0" err="1"/>
              <a:t>'ye</a:t>
            </a:r>
            <a:r>
              <a:rPr lang="tr-TR" sz="2800" dirty="0"/>
              <a:t> tıklayın.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391C70A1-BBF9-433C-A46D-CA819F5EBEEA}"/>
              </a:ext>
            </a:extLst>
          </p:cNvPr>
          <p:cNvSpPr/>
          <p:nvPr/>
        </p:nvSpPr>
        <p:spPr>
          <a:xfrm>
            <a:off x="9187790" y="3657600"/>
            <a:ext cx="1652273" cy="309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57949BE-C2D1-4F10-AAEC-014E8A17B8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82" r="85968" b="33540"/>
          <a:stretch/>
        </p:blipFill>
        <p:spPr>
          <a:xfrm>
            <a:off x="8922775" y="435077"/>
            <a:ext cx="2448232" cy="428440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D7C38AA5-1F32-4904-8500-DFB340B363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491" r="65645" b="31174"/>
          <a:stretch/>
        </p:blipFill>
        <p:spPr>
          <a:xfrm>
            <a:off x="3934904" y="3234691"/>
            <a:ext cx="4322191" cy="334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870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Microsoft Visio 2013</a:t>
            </a:r>
            <a:br>
              <a:rPr lang="tr-TR" sz="2800" dirty="0">
                <a:solidFill>
                  <a:srgbClr val="FF0000"/>
                </a:solidFill>
              </a:rPr>
            </a:br>
            <a:r>
              <a:rPr lang="tr-TR" sz="2800" b="1" dirty="0"/>
              <a:t>Kullanımı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r>
              <a:rPr lang="tr-TR" dirty="0"/>
              <a:t>Özel kalıp oluşturma, kaydetme ve paylaşma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1903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9" y="378372"/>
            <a:ext cx="7438465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</a:pPr>
            <a:r>
              <a:rPr lang="tr-TR" sz="2800" dirty="0"/>
              <a:t>Çizim araçlarını kullanarak, başka kalıplardan şekiller kullanarak ya da başka bir uygulamadan bir nesne yapıştırarak şeklinizi oluşturun.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88140E5-B87F-4CBD-8E78-CECCC3390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826" y="2571305"/>
            <a:ext cx="6951523" cy="390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85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6140606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tr-TR" sz="2800" dirty="0"/>
              <a:t>Şekil çizim penceresini kapatın ve asıl şekli güncelleştirmek için </a:t>
            </a:r>
            <a:r>
              <a:rPr lang="tr-TR" sz="2800" b="1" dirty="0" err="1"/>
              <a:t>Evet</a:t>
            </a:r>
            <a:r>
              <a:rPr lang="tr-TR" sz="2800" dirty="0" err="1"/>
              <a:t>'i</a:t>
            </a:r>
            <a:r>
              <a:rPr lang="tr-TR" sz="2800" dirty="0"/>
              <a:t> tıklatın.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2D75E40-E358-4E44-8C90-64664D7FA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916" y="721589"/>
            <a:ext cx="4203290" cy="2363197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82B5E8BE-F2F3-4611-9572-5DB2D4AE4C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1048"/>
          <a:stretch/>
        </p:blipFill>
        <p:spPr>
          <a:xfrm>
            <a:off x="10854813" y="211780"/>
            <a:ext cx="973393" cy="6113604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2644ABC2-B15B-41A0-9D3B-EDBA2AC0D493}"/>
              </a:ext>
            </a:extLst>
          </p:cNvPr>
          <p:cNvSpPr/>
          <p:nvPr/>
        </p:nvSpPr>
        <p:spPr>
          <a:xfrm>
            <a:off x="10352913" y="3170904"/>
            <a:ext cx="1652273" cy="3097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5701AEF-AD61-4505-81E1-0400E033FB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596" t="42792" r="33710" b="40856"/>
          <a:stretch/>
        </p:blipFill>
        <p:spPr>
          <a:xfrm>
            <a:off x="1776954" y="3170904"/>
            <a:ext cx="6058510" cy="175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94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6140606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8"/>
            </a:pPr>
            <a:r>
              <a:rPr lang="tr-TR" sz="2800" dirty="0"/>
              <a:t>Değişiklikleri kaydetmek için, kalıp başlık çubuğunu sağ tıklatıp </a:t>
            </a:r>
            <a:r>
              <a:rPr lang="tr-TR" sz="2800" b="1" dirty="0" err="1"/>
              <a:t>Kaydet</a:t>
            </a:r>
            <a:r>
              <a:rPr lang="tr-TR" sz="2800" dirty="0" err="1"/>
              <a:t>'i</a:t>
            </a:r>
            <a:r>
              <a:rPr lang="tr-TR" sz="2800" dirty="0"/>
              <a:t> tıklatın.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875204CC-2B3A-4980-AE1D-9A9E1E13E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00" t="39780" r="37459" b="44978"/>
          <a:stretch/>
        </p:blipFill>
        <p:spPr>
          <a:xfrm>
            <a:off x="8037871" y="1312606"/>
            <a:ext cx="3538124" cy="121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56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Özel kalıp oluşturma, kaydetme ve paylaşma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Sık sık kullandığınız ve çabucak bulmak istediğiniz şekilleri saklamak için yeni bir kalıp oluşturabilirsiniz.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Yeni kalıbınızı oluşturduktan sonra, ileride yeniden kullanmak veya başkalarıyla paylaşmak için kaydedebilirsiniz.</a:t>
            </a:r>
            <a:r>
              <a:rPr lang="tr-T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1849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3600" dirty="0"/>
              <a:t>Yeni bir özel kalıp oluşturma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6154635" cy="4340772"/>
          </a:xfrm>
        </p:spPr>
        <p:txBody>
          <a:bodyPr anchor="t" anchorCtr="0"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/>
              <a:t>Şekiller</a:t>
            </a:r>
            <a:r>
              <a:rPr lang="tr-TR" sz="2800" dirty="0"/>
              <a:t> penceresinde </a:t>
            </a:r>
            <a:r>
              <a:rPr lang="tr-TR" sz="2800" b="1" dirty="0"/>
              <a:t>Diğer Şekiller</a:t>
            </a:r>
            <a:r>
              <a:rPr lang="tr-TR" sz="2800" dirty="0"/>
              <a:t> öğesini ve </a:t>
            </a:r>
            <a:r>
              <a:rPr lang="tr-TR" sz="2800" b="1" dirty="0"/>
              <a:t>Yeni </a:t>
            </a:r>
            <a:r>
              <a:rPr lang="tr-TR" sz="2800" b="1" dirty="0" err="1"/>
              <a:t>Kalıp</a:t>
            </a:r>
            <a:r>
              <a:rPr lang="tr-TR" sz="2800" dirty="0" err="1"/>
              <a:t>’ı</a:t>
            </a:r>
            <a:r>
              <a:rPr lang="tr-TR" sz="2800" dirty="0"/>
              <a:t> tıklatın.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46BF3BC-340E-40FE-8890-53213A9756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5" r="68306" b="22782"/>
          <a:stretch/>
        </p:blipFill>
        <p:spPr>
          <a:xfrm>
            <a:off x="7638946" y="1391433"/>
            <a:ext cx="3864077" cy="5294672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891E3D00-2108-432E-925A-EC9B735D1C5E}"/>
              </a:ext>
            </a:extLst>
          </p:cNvPr>
          <p:cNvSpPr/>
          <p:nvPr/>
        </p:nvSpPr>
        <p:spPr>
          <a:xfrm>
            <a:off x="7638944" y="3762237"/>
            <a:ext cx="1564049" cy="2640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EB15362-81F4-481E-94EB-44A04913C257}"/>
              </a:ext>
            </a:extLst>
          </p:cNvPr>
          <p:cNvSpPr/>
          <p:nvPr/>
        </p:nvSpPr>
        <p:spPr>
          <a:xfrm>
            <a:off x="7638943" y="2816942"/>
            <a:ext cx="1564049" cy="6120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E7C174D8-5A09-496E-87F3-803D2C1AA3A1}"/>
              </a:ext>
            </a:extLst>
          </p:cNvPr>
          <p:cNvSpPr/>
          <p:nvPr/>
        </p:nvSpPr>
        <p:spPr>
          <a:xfrm>
            <a:off x="9900363" y="6171140"/>
            <a:ext cx="1564049" cy="2640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ıldız: 8 Nokta 7">
            <a:extLst>
              <a:ext uri="{FF2B5EF4-FFF2-40B4-BE49-F238E27FC236}">
                <a16:creationId xmlns:a16="http://schemas.microsoft.com/office/drawing/2014/main" id="{E958960C-BF4C-434A-AD6C-89945CD3979E}"/>
              </a:ext>
            </a:extLst>
          </p:cNvPr>
          <p:cNvSpPr/>
          <p:nvPr/>
        </p:nvSpPr>
        <p:spPr>
          <a:xfrm>
            <a:off x="6961239" y="2816941"/>
            <a:ext cx="677703" cy="612059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1</a:t>
            </a:r>
          </a:p>
        </p:txBody>
      </p:sp>
      <p:sp>
        <p:nvSpPr>
          <p:cNvPr id="9" name="Yıldız: 8 Nokta 8">
            <a:extLst>
              <a:ext uri="{FF2B5EF4-FFF2-40B4-BE49-F238E27FC236}">
                <a16:creationId xmlns:a16="http://schemas.microsoft.com/office/drawing/2014/main" id="{E8880D41-882F-4043-90C8-B657A2511F80}"/>
              </a:ext>
            </a:extLst>
          </p:cNvPr>
          <p:cNvSpPr/>
          <p:nvPr/>
        </p:nvSpPr>
        <p:spPr>
          <a:xfrm>
            <a:off x="6818671" y="3620815"/>
            <a:ext cx="677703" cy="612059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2</a:t>
            </a:r>
          </a:p>
        </p:txBody>
      </p:sp>
      <p:sp>
        <p:nvSpPr>
          <p:cNvPr id="10" name="Yıldız: 8 Nokta 9">
            <a:extLst>
              <a:ext uri="{FF2B5EF4-FFF2-40B4-BE49-F238E27FC236}">
                <a16:creationId xmlns:a16="http://schemas.microsoft.com/office/drawing/2014/main" id="{5281AF5B-C081-4D5F-A7A9-EE19C48BC732}"/>
              </a:ext>
            </a:extLst>
          </p:cNvPr>
          <p:cNvSpPr/>
          <p:nvPr/>
        </p:nvSpPr>
        <p:spPr>
          <a:xfrm>
            <a:off x="9075174" y="5934635"/>
            <a:ext cx="677703" cy="612059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25222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78372"/>
            <a:ext cx="8057178" cy="5412829"/>
          </a:xfrm>
        </p:spPr>
        <p:txBody>
          <a:bodyPr anchor="t" anchorCtr="0">
            <a:normAutofit/>
          </a:bodyPr>
          <a:lstStyle/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tr-TR" b="1" dirty="0"/>
              <a:t>Şekiller</a:t>
            </a:r>
            <a:r>
              <a:rPr lang="tr-TR" dirty="0"/>
              <a:t> penceresinde, yeni kalıbın başlık çubuğunu sağ tıklatın ve ardından </a:t>
            </a:r>
            <a:r>
              <a:rPr lang="tr-TR" b="1" dirty="0"/>
              <a:t>Farklı </a:t>
            </a:r>
            <a:r>
              <a:rPr lang="tr-TR" b="1" dirty="0" err="1"/>
              <a:t>Kaydet</a:t>
            </a:r>
            <a:r>
              <a:rPr lang="tr-TR" dirty="0" err="1"/>
              <a:t>'i</a:t>
            </a:r>
            <a:r>
              <a:rPr lang="tr-TR" dirty="0"/>
              <a:t> tıklatın.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tr-TR" dirty="0"/>
              <a:t>Kalıbınız için bir ad yazın ve </a:t>
            </a:r>
            <a:r>
              <a:rPr lang="tr-TR" b="1" dirty="0" err="1"/>
              <a:t>Kaydet</a:t>
            </a:r>
            <a:r>
              <a:rPr lang="tr-TR" dirty="0" err="1"/>
              <a:t>'i</a:t>
            </a:r>
            <a:r>
              <a:rPr lang="tr-TR" dirty="0"/>
              <a:t> tıklatın. </a:t>
            </a:r>
            <a:br>
              <a:rPr lang="tr-TR" sz="2800" dirty="0"/>
            </a:br>
            <a:r>
              <a:rPr lang="tr-TR" dirty="0"/>
              <a:t>Varsayılan olarak özel kalıplar </a:t>
            </a:r>
            <a:r>
              <a:rPr lang="tr-TR" b="1" dirty="0"/>
              <a:t>Şekillerim</a:t>
            </a:r>
            <a:r>
              <a:rPr lang="tr-TR" dirty="0"/>
              <a:t> klasörünüze kaydedilir.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DFEEB19-5E34-4456-B030-D0AE8D9634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911" b="21035"/>
          <a:stretch/>
        </p:blipFill>
        <p:spPr>
          <a:xfrm>
            <a:off x="9541488" y="503119"/>
            <a:ext cx="1961535" cy="5412830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E44EEF0F-C0B2-4F12-8453-D9A2B594F266}"/>
              </a:ext>
            </a:extLst>
          </p:cNvPr>
          <p:cNvSpPr/>
          <p:nvPr/>
        </p:nvSpPr>
        <p:spPr>
          <a:xfrm>
            <a:off x="9541487" y="3746090"/>
            <a:ext cx="1564049" cy="294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Yıldız: 8 Nokta 4">
            <a:extLst>
              <a:ext uri="{FF2B5EF4-FFF2-40B4-BE49-F238E27FC236}">
                <a16:creationId xmlns:a16="http://schemas.microsoft.com/office/drawing/2014/main" id="{9E6804D3-FF36-4ED1-8279-CD48AED91B73}"/>
              </a:ext>
            </a:extLst>
          </p:cNvPr>
          <p:cNvSpPr/>
          <p:nvPr/>
        </p:nvSpPr>
        <p:spPr>
          <a:xfrm>
            <a:off x="8805148" y="3587544"/>
            <a:ext cx="677703" cy="612059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1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18C0910B-8987-42B3-A2E2-451807522A1C}"/>
              </a:ext>
            </a:extLst>
          </p:cNvPr>
          <p:cNvSpPr/>
          <p:nvPr/>
        </p:nvSpPr>
        <p:spPr>
          <a:xfrm>
            <a:off x="9969910" y="4291167"/>
            <a:ext cx="1164944" cy="294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ıldız: 8 Nokta 6">
            <a:extLst>
              <a:ext uri="{FF2B5EF4-FFF2-40B4-BE49-F238E27FC236}">
                <a16:creationId xmlns:a16="http://schemas.microsoft.com/office/drawing/2014/main" id="{0C2386A5-6065-4F43-8E4C-9B311798FB8C}"/>
              </a:ext>
            </a:extLst>
          </p:cNvPr>
          <p:cNvSpPr/>
          <p:nvPr/>
        </p:nvSpPr>
        <p:spPr>
          <a:xfrm>
            <a:off x="11224423" y="4132621"/>
            <a:ext cx="677703" cy="612059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2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E10345B-2633-4418-999D-955BD08A2E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331" t="24719" r="18960" b="11899"/>
          <a:stretch/>
        </p:blipFill>
        <p:spPr>
          <a:xfrm>
            <a:off x="3603225" y="2742586"/>
            <a:ext cx="5143286" cy="3687097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FD3FBEC4-D513-4A88-8438-EB6EAB4F0586}"/>
              </a:ext>
            </a:extLst>
          </p:cNvPr>
          <p:cNvSpPr/>
          <p:nvPr/>
        </p:nvSpPr>
        <p:spPr>
          <a:xfrm>
            <a:off x="4045975" y="5210483"/>
            <a:ext cx="1164944" cy="294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2CBF142-9E18-40E2-A1E5-CFDD90AA1D15}"/>
              </a:ext>
            </a:extLst>
          </p:cNvPr>
          <p:cNvSpPr/>
          <p:nvPr/>
        </p:nvSpPr>
        <p:spPr>
          <a:xfrm>
            <a:off x="6395884" y="6032089"/>
            <a:ext cx="1455294" cy="2820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24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5284481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dirty="0"/>
              <a:t>Yeni özel kalıbınızı başka bir çizimde açmak için, </a:t>
            </a:r>
            <a:r>
              <a:rPr lang="tr-TR" b="1" dirty="0"/>
              <a:t>Şekiller </a:t>
            </a:r>
            <a:r>
              <a:rPr lang="tr-TR" dirty="0"/>
              <a:t>penceresinde </a:t>
            </a:r>
            <a:r>
              <a:rPr lang="tr-TR" b="1" dirty="0"/>
              <a:t>Diğer Şekiller</a:t>
            </a:r>
            <a:r>
              <a:rPr lang="tr-TR" dirty="0"/>
              <a:t> öğesini tıklatın, </a:t>
            </a:r>
            <a:r>
              <a:rPr lang="tr-TR" b="1" dirty="0" err="1"/>
              <a:t>Şekillerim</a:t>
            </a:r>
            <a:r>
              <a:rPr lang="tr-TR" dirty="0" err="1"/>
              <a:t>’in</a:t>
            </a:r>
            <a:r>
              <a:rPr lang="tr-TR" dirty="0"/>
              <a:t> üzerine gelin ve kalıp adını tıklatın.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686F041-3852-4BF8-A009-78A67EAF10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69" b="22782"/>
          <a:stretch/>
        </p:blipFill>
        <p:spPr>
          <a:xfrm>
            <a:off x="6768791" y="782501"/>
            <a:ext cx="4734232" cy="5292998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45E9089F-2E26-4F48-A64D-46EA4E89D4AE}"/>
              </a:ext>
            </a:extLst>
          </p:cNvPr>
          <p:cNvSpPr/>
          <p:nvPr/>
        </p:nvSpPr>
        <p:spPr>
          <a:xfrm>
            <a:off x="6768791" y="3134032"/>
            <a:ext cx="1564049" cy="294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Yıldız: 8 Nokta 4">
            <a:extLst>
              <a:ext uri="{FF2B5EF4-FFF2-40B4-BE49-F238E27FC236}">
                <a16:creationId xmlns:a16="http://schemas.microsoft.com/office/drawing/2014/main" id="{AA1AB04E-0A1E-4B7E-92C8-9010C3C1A918}"/>
              </a:ext>
            </a:extLst>
          </p:cNvPr>
          <p:cNvSpPr/>
          <p:nvPr/>
        </p:nvSpPr>
        <p:spPr>
          <a:xfrm>
            <a:off x="6032452" y="2975486"/>
            <a:ext cx="677703" cy="612059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1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BFEF25F-EB34-409D-9F65-7F35F4A6A52C}"/>
              </a:ext>
            </a:extLst>
          </p:cNvPr>
          <p:cNvSpPr/>
          <p:nvPr/>
        </p:nvSpPr>
        <p:spPr>
          <a:xfrm>
            <a:off x="8509100" y="3134032"/>
            <a:ext cx="1564049" cy="294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ıldız: 8 Nokta 6">
            <a:extLst>
              <a:ext uri="{FF2B5EF4-FFF2-40B4-BE49-F238E27FC236}">
                <a16:creationId xmlns:a16="http://schemas.microsoft.com/office/drawing/2014/main" id="{E912A459-9F99-4B50-AE16-A065463D6B36}"/>
              </a:ext>
            </a:extLst>
          </p:cNvPr>
          <p:cNvSpPr/>
          <p:nvPr/>
        </p:nvSpPr>
        <p:spPr>
          <a:xfrm>
            <a:off x="8797055" y="2521973"/>
            <a:ext cx="677703" cy="612059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2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87C6B042-2506-4871-80FD-4ED989694586}"/>
              </a:ext>
            </a:extLst>
          </p:cNvPr>
          <p:cNvSpPr/>
          <p:nvPr/>
        </p:nvSpPr>
        <p:spPr>
          <a:xfrm>
            <a:off x="9925665" y="3833129"/>
            <a:ext cx="1564049" cy="294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ıldız: 8 Nokta 8">
            <a:extLst>
              <a:ext uri="{FF2B5EF4-FFF2-40B4-BE49-F238E27FC236}">
                <a16:creationId xmlns:a16="http://schemas.microsoft.com/office/drawing/2014/main" id="{22039648-5281-4D87-BBB5-47437F922889}"/>
              </a:ext>
            </a:extLst>
          </p:cNvPr>
          <p:cNvSpPr/>
          <p:nvPr/>
        </p:nvSpPr>
        <p:spPr>
          <a:xfrm>
            <a:off x="9189326" y="3674583"/>
            <a:ext cx="677703" cy="612059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0737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Özel kalıba şekiller ekleme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Kalıbın başlık çubuğunda                                              simgesi (yıldız işareti) varsa, şekiller ekleyerek, silerek ve değiştirerek kalıbı düzenleyebilirsiniz.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Şekiller eklemek istediğiniz özel kalıbı açın.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dirty="0"/>
              <a:t>Kalıbın başlık çubuğunda               simgesi (yıldız işareti) görünmüyorsa, </a:t>
            </a:r>
            <a:r>
              <a:rPr lang="tr-TR" sz="2800" dirty="0">
                <a:solidFill>
                  <a:srgbClr val="FF0000"/>
                </a:solidFill>
              </a:rPr>
              <a:t>kalıp başlık çubuğunu sağ tıklatıp</a:t>
            </a:r>
            <a:r>
              <a:rPr lang="tr-TR" sz="2800" dirty="0"/>
              <a:t> </a:t>
            </a:r>
            <a:r>
              <a:rPr lang="tr-TR" sz="2800" b="1" dirty="0"/>
              <a:t>Kalıbı </a:t>
            </a:r>
            <a:r>
              <a:rPr lang="tr-TR" sz="2800" b="1" dirty="0" err="1"/>
              <a:t>Düzenle</a:t>
            </a:r>
            <a:r>
              <a:rPr lang="tr-TR" sz="2800" dirty="0" err="1"/>
              <a:t>'yi</a:t>
            </a:r>
            <a:r>
              <a:rPr lang="tr-TR" sz="2800" dirty="0"/>
              <a:t> tıklatın.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4920E42-88B9-4C7C-AC72-D65E8042D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88" y="1583165"/>
            <a:ext cx="3052768" cy="541576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24A11672-5C6F-4ED8-95B3-D7E4C5F844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381"/>
          <a:stretch/>
        </p:blipFill>
        <p:spPr>
          <a:xfrm>
            <a:off x="6016800" y="3978919"/>
            <a:ext cx="476866" cy="54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32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8352145" cy="5412829"/>
          </a:xfrm>
        </p:spPr>
        <p:txBody>
          <a:bodyPr anchor="t" anchorCtr="0">
            <a:norm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/>
              <a:t>Başka bir kalıptan veya çizim sayfasından özel kalıba bir şekli sürükleyin. Kalıba yeni bir ana şekil eklenir.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/>
              <a:t>Ana şablon şeklinin adını düzenlemek için, şekli sağ tıklatıp </a:t>
            </a:r>
            <a:r>
              <a:rPr lang="tr-TR" sz="2800" b="1" dirty="0"/>
              <a:t>Ana Şablonu Yeniden </a:t>
            </a:r>
            <a:r>
              <a:rPr lang="tr-TR" sz="2800" b="1" dirty="0" err="1"/>
              <a:t>Adlandır</a:t>
            </a:r>
            <a:r>
              <a:rPr lang="tr-TR" sz="2800" dirty="0" err="1"/>
              <a:t>'ı</a:t>
            </a:r>
            <a:r>
              <a:rPr lang="tr-TR" sz="2800" dirty="0"/>
              <a:t> tıklatın.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tr-TR" sz="2800" dirty="0"/>
              <a:t>Yeni ana şekil için bir ad yazıp ENTER tuşuna basın.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B90BA0D-658F-4C14-97DA-6D69FF0558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6331" b="18910"/>
          <a:stretch/>
        </p:blipFill>
        <p:spPr>
          <a:xfrm>
            <a:off x="9874406" y="232732"/>
            <a:ext cx="1666568" cy="5558469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D59AE5CE-87E8-4307-87AA-AEF0EFACE50D}"/>
              </a:ext>
            </a:extLst>
          </p:cNvPr>
          <p:cNvSpPr/>
          <p:nvPr/>
        </p:nvSpPr>
        <p:spPr>
          <a:xfrm>
            <a:off x="9874406" y="3694471"/>
            <a:ext cx="1628617" cy="3465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CCAD4DE-9AB9-40E3-8E6A-D779CDF12A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846" r="86331" b="32895"/>
          <a:stretch/>
        </p:blipFill>
        <p:spPr>
          <a:xfrm>
            <a:off x="1935262" y="3694471"/>
            <a:ext cx="1581301" cy="300867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E6BA56B0-96C1-4C4B-8F96-7675C86ED6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000" r="80680" b="5495"/>
          <a:stretch/>
        </p:blipFill>
        <p:spPr>
          <a:xfrm>
            <a:off x="3967515" y="3652514"/>
            <a:ext cx="2355545" cy="3050628"/>
          </a:xfrm>
          <a:prstGeom prst="rect">
            <a:avLst/>
          </a:prstGeom>
        </p:spPr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D6F2F3E9-D487-4D35-B89F-EEB5B900DC41}"/>
              </a:ext>
            </a:extLst>
          </p:cNvPr>
          <p:cNvSpPr/>
          <p:nvPr/>
        </p:nvSpPr>
        <p:spPr>
          <a:xfrm>
            <a:off x="4330978" y="5958348"/>
            <a:ext cx="1992082" cy="294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B5FF31BE-FA28-41A5-B6CD-5D84D3C73A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0000" r="86331" b="31174"/>
          <a:stretch/>
        </p:blipFill>
        <p:spPr>
          <a:xfrm>
            <a:off x="6774012" y="3694471"/>
            <a:ext cx="1666568" cy="129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65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Özel bir kalıbı kaydetme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450428"/>
            <a:ext cx="7438424" cy="5245340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Kalıpta yapılan değişiklikleri kaydetmek için kalıbın başlık çubuğunu sağ tıklatın ve ardından </a:t>
            </a:r>
            <a:r>
              <a:rPr lang="tr-TR" sz="2800" b="1" dirty="0" err="1"/>
              <a:t>Kaydet</a:t>
            </a:r>
            <a:r>
              <a:rPr lang="tr-TR" sz="2800" dirty="0" err="1"/>
              <a:t>'i</a:t>
            </a:r>
            <a:r>
              <a:rPr lang="tr-TR" sz="2800" dirty="0"/>
              <a:t> tıklatın.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FF98F9F-404E-40C1-AF78-70E6C549D3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944" r="79919" b="34186"/>
          <a:stretch/>
        </p:blipFill>
        <p:spPr>
          <a:xfrm>
            <a:off x="8922734" y="1450427"/>
            <a:ext cx="3009071" cy="133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68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7036</TotalTime>
  <Words>328</Words>
  <Application>Microsoft Office PowerPoint</Application>
  <PresentationFormat>Geniş ekran</PresentationFormat>
  <Paragraphs>62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Corbel</vt:lpstr>
      <vt:lpstr>Wingdings</vt:lpstr>
      <vt:lpstr>Paralaks</vt:lpstr>
      <vt:lpstr>Gıda Mühendisliğinde Bilgisayar Uygulamaları</vt:lpstr>
      <vt:lpstr>Microsoft Visio 2013 Kullanımı</vt:lpstr>
      <vt:lpstr>Özel kalıp oluşturma, kaydetme ve paylaşma</vt:lpstr>
      <vt:lpstr>Yeni bir özel kalıp oluşturma</vt:lpstr>
      <vt:lpstr>PowerPoint Sunusu</vt:lpstr>
      <vt:lpstr>PowerPoint Sunusu</vt:lpstr>
      <vt:lpstr>Özel kalıba şekiller ekleme</vt:lpstr>
      <vt:lpstr>PowerPoint Sunusu</vt:lpstr>
      <vt:lpstr>Özel bir kalıbı kaydetme</vt:lpstr>
      <vt:lpstr>PowerPoint Sunusu</vt:lpstr>
      <vt:lpstr>Var olan bir kalıba bağlı yeni bir kalıp oluşturma</vt:lpstr>
      <vt:lpstr>PowerPoint Sunusu</vt:lpstr>
      <vt:lpstr>Özel bir kalıbı paylaşma</vt:lpstr>
      <vt:lpstr>PowerPoint Sunusu</vt:lpstr>
      <vt:lpstr>Şekil oluşturma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Farhan Alfin</dc:creator>
  <cp:lastModifiedBy>Farhan Alfin</cp:lastModifiedBy>
  <cp:revision>828</cp:revision>
  <dcterms:created xsi:type="dcterms:W3CDTF">2017-08-15T06:05:11Z</dcterms:created>
  <dcterms:modified xsi:type="dcterms:W3CDTF">2018-12-23T20:00:21Z</dcterms:modified>
</cp:coreProperties>
</file>